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41A6A-05D6-FAB6-F9F0-9164A1C461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0F549E-E79C-2BEB-E330-11B9D26C7F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2D81A-80DE-B8E9-CD0F-360474285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F4482-52B8-4792-9F51-732B67A950B6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B9CB8-508E-7DEB-F845-C273532E6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AE4C3D-798A-C28D-C9C2-E64C68A37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B832F-DD43-4119-AB4C-B20889DD5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788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C0820-ADB7-0F15-438D-8771F38C7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06EB2F-25DD-D018-CE1F-2F5BF5F3C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03842-5115-7503-B891-D2AC57E70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F4482-52B8-4792-9F51-732B67A950B6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256DF0-E11A-86EC-D32B-24C1C3A52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9D5D9-9DD6-B815-2409-2ED3FD823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B832F-DD43-4119-AB4C-B20889DD5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158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E9607F-D88E-0EAA-E672-9159D0F7E8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626FA3-0DCA-9D04-4EF6-0154B3A845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1BC151-4F2D-D06E-1B3F-A0EB8EDE4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F4482-52B8-4792-9F51-732B67A950B6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F7CAE-D658-6DB4-71A7-F009C5677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2863C1-D035-09AC-B2CB-012FCBFF2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B832F-DD43-4119-AB4C-B20889DD5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979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AA720-E44C-E4CB-6533-764AAADAF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1DD52-3B20-21D1-11F7-7D459C17AE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D3BDB-FE16-50CD-30BD-6B0E4117E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F4482-52B8-4792-9F51-732B67A950B6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A53C29-7DEE-AF8F-EFB3-E262360FF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4AB4AD-EBAE-8613-D0A3-C5316F2F4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B832F-DD43-4119-AB4C-B20889DD5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384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35A25-928D-7F23-0C3E-A6220BC87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AC3E68-9FB7-3BAA-EA9E-5293ED7A93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4E40ED-B09C-16AB-6C78-5CEAAC95E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F4482-52B8-4792-9F51-732B67A950B6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D6A48F-D1E7-0DDF-4931-C1697D02C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B6A66-CEB7-09B4-D848-2E85D89E3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B832F-DD43-4119-AB4C-B20889DD5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506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96522-4FEA-D6C7-A7C7-347776CB9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147246-A3F9-BA95-7FB1-7DD182387F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591BFC-CD57-68A4-A318-2408A6B8A3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A5EEDA-FA7C-B2E1-5A27-6860AB32B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F4482-52B8-4792-9F51-732B67A950B6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D4E7DB-D392-2C74-2EF5-683C5A4A3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81B4DF-FF0A-E29F-BF2F-4371FE9BE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B832F-DD43-4119-AB4C-B20889DD5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010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F0F7D-7265-B6D1-07D5-D65AA35A8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E15DFC-398B-0CF9-4A84-7B6FDD8080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6AEFD1-9895-2FBE-F37D-380BA4748D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5A8B78-3AB0-2EBF-0A71-BFCC1B075B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70FE55-2EA9-8709-B838-B328A0F88C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D87C85-E280-54F4-37E4-715E1100F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F4482-52B8-4792-9F51-732B67A950B6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11B7D8-3F83-101A-F036-5C8072797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7D8333-918E-098B-0916-5B17DEEE6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B832F-DD43-4119-AB4C-B20889DD5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5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69C11-75E4-03F3-2548-D789A33D6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515770-B525-4648-C77F-533525255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F4482-52B8-4792-9F51-732B67A950B6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50E2B0-9C2F-2410-9777-75A94F4E3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6C95F-4328-7062-0F92-F7C3F9528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B832F-DD43-4119-AB4C-B20889DD5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790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14C9F8-326D-5909-F27F-43F5850B4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F4482-52B8-4792-9F51-732B67A950B6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188A74-0703-A80E-52EF-A650B27BD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0FA640-DE5A-94CB-17CB-18F24F4F3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B832F-DD43-4119-AB4C-B20889DD5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427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E8682-6A01-674D-4237-52270DF41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ABF16-B4E8-C882-6143-832A8F221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29416B-CF4D-D1D4-75EF-A4CE2523A3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56A1ED-52BD-F707-AB8C-44573047D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F4482-52B8-4792-9F51-732B67A950B6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A47A75-B914-A1FD-553F-2851575BB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AC4A3A-8441-2DBA-81E8-E8EC0ACF8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B832F-DD43-4119-AB4C-B20889DD5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298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6380A-3A62-26DE-78E1-C9FF1EA8C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3C1190-AEEA-38DA-14D6-6060A232B3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1E9912-450E-B5B7-C52E-5E8845D582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AD6F26-2334-3799-4AE3-6EEDA9563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F4482-52B8-4792-9F51-732B67A950B6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E1919-9B8C-17F1-EFD2-AEE48E26D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64B9E8-9E03-EAED-DB5B-478AD6E91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B832F-DD43-4119-AB4C-B20889DD5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947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73A35A-480A-97B2-A6A8-C6374E953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E81893-F60F-16F0-EDFC-DC6E85AE37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2DC922-E477-CF8B-A151-3D69E6ADC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3F4482-52B8-4792-9F51-732B67A950B6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E5FC57-B0EA-D9C2-6FD2-ED41482E9D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E2848-83A1-C5F7-23F4-BEE64A78D5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39B832F-DD43-4119-AB4C-B20889DD5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591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 descr="A blue and white poster with text and clouds&#10;&#10;AI-generated content may be incorrect.">
            <a:extLst>
              <a:ext uri="{FF2B5EF4-FFF2-40B4-BE49-F238E27FC236}">
                <a16:creationId xmlns:a16="http://schemas.microsoft.com/office/drawing/2014/main" id="{2D0F69DF-6A66-4CA0-C2FD-196E9A47A2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2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Hannah Pimble</dc:creator>
  <cp:lastModifiedBy>Hannah Pimble</cp:lastModifiedBy>
  <cp:revision>1</cp:revision>
  <dcterms:created xsi:type="dcterms:W3CDTF">2025-11-03T11:57:54Z</dcterms:created>
  <dcterms:modified xsi:type="dcterms:W3CDTF">2025-11-03T11:59:03Z</dcterms:modified>
</cp:coreProperties>
</file>