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78" d="100"/>
          <a:sy n="78" d="100"/>
        </p:scale>
        <p:origin x="87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941A6A-05D6-FAB6-F9F0-9164A1C4618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B0F549E-E79C-2BEB-E330-11B9D26C7FF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E2D81A-80DE-B8E9-CD0F-360474285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DB9CB8-508E-7DEB-F845-C273532E62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AE4C3D-798A-C28D-C9C2-E64C68A373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17884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C0820-ADB7-0F15-438D-8771F38C7B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C06EB2F-25DD-D018-CE1F-2F5BF5F3CA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E03842-5115-7503-B891-D2AC57E706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256DF0-E11A-86EC-D32B-24C1C3A522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79D5D9-9DD6-B815-2409-2ED3FD8235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621583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BE9607F-D88E-0EAA-E672-9159D0F7E86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5626FA3-0DCA-9D04-4EF6-0154B3A845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1BC151-4F2D-D06E-1B3F-A0EB8EDE4E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8F7CAE-D658-6DB4-71A7-F009C56774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2863C1-D035-09AC-B2CB-012FCBFF2F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04979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2AA720-E44C-E4CB-6533-764AAADAF3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51DD52-3B20-21D1-11F7-7D459C17AE3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36D3BDB-FE16-50CD-30BD-6B0E4117E4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A53C29-7DEE-AF8F-EFB3-E262360FFA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C4AB4AD-EBAE-8613-D0A3-C5316F2F4C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03845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D35A25-928D-7F23-0C3E-A6220BC87D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AC3E68-9FB7-3BAA-EA9E-5293ED7A93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4E40ED-B09C-16AB-6C78-5CEAAC95E1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D6A48F-D1E7-0DDF-4931-C1697D02C0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FB6A66-CEB7-09B4-D848-2E85D89E38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2506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296522-4FEA-D6C7-A7C7-347776CB92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9147246-A3F9-BA95-7FB1-7DD182387F0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D591BFC-CD57-68A4-A318-2408A6B8A39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BA5EEDA-FA7C-B2E1-5A27-6860AB32B0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0D4E7DB-D392-2C74-2EF5-683C5A4A35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D81B4DF-FF0A-E29F-BF2F-4371FE9BE2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10101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AF0F7D-7265-B6D1-07D5-D65AA35A8F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AE15DFC-398B-0CF9-4A84-7B6FDD8080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66AEFD1-9895-2FBE-F37D-380BA4748D3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95A8B78-3AB0-2EBF-0A71-BFCC1B075BA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670FE55-2EA9-8709-B838-B328A0F88CE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8D87C85-E280-54F4-37E4-715E1100F9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411B7D8-3F83-101A-F036-5C8072797B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97D8333-918E-098B-0916-5B17DEEE6B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125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D69C11-75E4-03F3-2548-D789A33D6A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7515770-B525-4648-C77F-5335252553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B50E2B0-9C2F-2410-9777-75A94F4E31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2A6C95F-4328-7062-0F92-F7C3F95287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2790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D14C9F8-326D-5909-F27F-43F5850B4A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A188A74-0703-A80E-52EF-A650B27BDD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10FA640-DE5A-94CB-17CB-18F24F4F3F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84274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6E8682-6A01-674D-4237-52270DF41E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47ABF16-B4E8-C882-6143-832A8F22130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29416B-CF4D-D1D4-75EF-A4CE2523A33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56A1ED-52BD-F707-AB8C-44573047D3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A47A75-B914-A1FD-553F-2851575BB4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CAC4A3A-8441-2DBA-81E8-E8EC0ACF87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42983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66380A-3A62-26DE-78E1-C9FF1EA8CB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13C1190-AEEA-38DA-14D6-6060A232B31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31E9912-450E-B5B7-C52E-5E8845D5829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1AD6F26-2334-3799-4AE3-6EEDA95630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2EE1919-9B8C-17F1-EFD2-AEE48E26DD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164B9E8-9E03-EAED-DB5B-478AD6E917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69476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C73A35A-480A-97B2-A6A8-C6374E9532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7E81893-F60F-16F0-EDFC-DC6E85AE37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2DC922-E477-CF8B-A151-3D69E6ADCAD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93F4482-52B8-4792-9F51-732B67A950B6}" type="datetimeFigureOut">
              <a:rPr lang="en-GB" smtClean="0"/>
              <a:t>03/11/2025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E5FC57-B0EA-D9C2-6FD2-ED41482E9D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4E2848-83A1-C5F7-23F4-BEE64A78D5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39B832F-DD43-4119-AB4C-B20889DD551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25910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42A4FC2C-047E-45A5-965D-8E1E3BF09B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1524" y="0"/>
            <a:ext cx="12188952" cy="6858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pic>
        <p:nvPicPr>
          <p:cNvPr id="5" name="Picture 4" descr="A blue and white poster with text and clouds&#10;&#10;AI-generated content may be incorrect.">
            <a:extLst>
              <a:ext uri="{FF2B5EF4-FFF2-40B4-BE49-F238E27FC236}">
                <a16:creationId xmlns:a16="http://schemas.microsoft.com/office/drawing/2014/main" id="{2D0F69DF-6A66-4CA0-C2FD-196E9A47A23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19"/>
          <a:stretch>
            <a:fillRect/>
          </a:stretch>
        </p:blipFill>
        <p:spPr>
          <a:xfrm>
            <a:off x="20" y="1282"/>
            <a:ext cx="12191980" cy="68567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9421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Hannah Pimble</dc:creator>
  <cp:lastModifiedBy>Hannah Pimble</cp:lastModifiedBy>
  <cp:revision>1</cp:revision>
  <dcterms:created xsi:type="dcterms:W3CDTF">2025-11-03T11:57:54Z</dcterms:created>
  <dcterms:modified xsi:type="dcterms:W3CDTF">2025-11-03T11:59:03Z</dcterms:modified>
</cp:coreProperties>
</file>

<file path=docProps/thumbnail.jpeg>
</file>